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1839" r:id="rId3"/>
    <p:sldId id="1884" r:id="rId4"/>
    <p:sldId id="1885" r:id="rId5"/>
    <p:sldId id="1886" r:id="rId6"/>
    <p:sldId id="1887" r:id="rId7"/>
    <p:sldId id="1888" r:id="rId8"/>
    <p:sldId id="1889" r:id="rId9"/>
    <p:sldId id="189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51052-20EE-4E7F-B701-2C662EB7D4D0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7DA1E-177D-494E-A3D9-3215DFB494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4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62AC010-98CE-4CCF-9B3C-29B45C36CC94}"/>
              </a:ext>
            </a:extLst>
          </p:cNvPr>
          <p:cNvSpPr/>
          <p:nvPr userDrawn="1"/>
        </p:nvSpPr>
        <p:spPr>
          <a:xfrm>
            <a:off x="11754034" y="6445186"/>
            <a:ext cx="204186" cy="204186"/>
          </a:xfrm>
          <a:prstGeom prst="rect">
            <a:avLst/>
          </a:prstGeom>
          <a:solidFill>
            <a:srgbClr val="00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9B6134-5B80-4C4E-A162-9077E2229016}"/>
              </a:ext>
            </a:extLst>
          </p:cNvPr>
          <p:cNvSpPr txBox="1"/>
          <p:nvPr userDrawn="1"/>
        </p:nvSpPr>
        <p:spPr>
          <a:xfrm>
            <a:off x="0" y="6401362"/>
            <a:ext cx="11760089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pt-BR" sz="10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AGENDA / CASTRAÇÃO</a:t>
            </a:r>
            <a:endParaRPr lang="pt-BR" sz="1000" b="0" dirty="0">
              <a:solidFill>
                <a:srgbClr val="0085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7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43408-9682-45EF-BDBF-9CCBAA7A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F71373-DC22-4FD3-9737-C4842A561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FFD5EB-DC0C-4EB4-B47A-4476E69E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0A39DD-5C95-4B9B-9955-D57625AA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ECE7E2-0D4C-4437-A1B4-2D412C77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41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C253E1-4AC8-468C-BA0D-56EE40FA0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12503A-9C98-4422-BC77-4D69316CA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ED6E50-7316-476B-8FDE-11B6590F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F7073-EC7E-47B3-A4BB-2CE19F73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A9873-A4DB-424E-9676-5EF4DF1B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3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BE229-DA83-4413-BF7A-A73B503D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708689-9A06-4C6E-9F88-43D402852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50D3AC-F898-4D16-9157-BAF366A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5E2F8E-E1D4-4C25-85F4-ABDC7E49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75DBF8-9373-40E2-8EF5-9972EB41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2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E5989-E0FF-4E89-894E-96004C1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0DD034-7843-47D4-A60A-4C6432DBE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33A4E0-9332-47C8-9FA8-30777A81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76EA78-D5D2-4743-82D0-F2F39E51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DF99B7-6405-4271-B0D7-AAC3AA62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67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9B13A-FBD9-41DB-8160-17BD93AF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50FD4-D641-42BF-B10B-8C9DCB0BD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36FBD0-FB49-4B16-B3F8-6B1D16B45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6D8DC-8EB9-416A-94AF-C109DB98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BE661A-6994-4F14-8C8F-338976F1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8DEC49-E55E-43C5-B8FC-C55F838B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68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2EB6C-6201-4EF7-8EF8-F1F84C68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AD7F91-8682-4A2E-92A1-C98CF18B6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D6F1CE-8BD5-4F55-945A-DA4DDAB4D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1229D9-DAC7-4EE6-8485-3A2D79C2B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5CC713-A166-4B64-884F-DE3F746C6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731399-6C8B-4E42-9281-03B20C21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C3B971-196A-4ED7-BE92-AD63C8D3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0155E5-F080-44AE-8103-B7333DF7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42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61B85-D994-4564-A75E-73854200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8D8E34-10D0-4266-813F-0A4DD622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67AB1E-BA05-4B91-A2B2-FA2C8489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368D09-9D34-4478-B452-62590744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9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FF6751-A667-45F2-9A42-DE944B9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64C679-BC98-4AA3-BD41-7CFEECDD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CD6F62-7A12-4457-A33C-87C38912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86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403FD-52D3-4FC0-B6B6-263F7EF7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1EE21-778A-4430-96A5-C9E7B45F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29C035-5C94-45FD-AFAB-073EEED62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F21599-6ECC-4A3A-8B96-54099DCF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57D3F5-9BC7-4BC0-9437-336796AA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9B24BB-D381-4EBE-89DA-15ADF650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71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72258-8CF2-4F34-82BF-10655158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177F72-2E9F-4B64-A56B-AAB241CDC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811009-4089-42F5-BE8C-B54B26233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9CB10B-10EB-4355-8CD4-D48D306F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CE8BE0-9C3E-4615-822F-B82F2A2B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964BC9-889E-41C3-88EF-2D851532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78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0DC7CC-A4A6-439E-BF62-F8634A91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CBFDE5-D840-4077-9E3F-6265C470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826F9C-66E2-42B0-B424-5471874CB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E7B-0B49-466B-9B51-7D2570FFAFA8}" type="datetimeFigureOut">
              <a:rPr lang="pt-BR" smtClean="0"/>
              <a:pPr/>
              <a:t>11/10/2020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F8B14C-5DE1-4F79-AEAA-04680A39F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FF4221-6162-4373-8742-A267C6982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75FA-035F-4F90-AE06-D2625E399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37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Vista de uma montanha&#10;&#10;Descrição gerada automaticamente">
            <a:extLst>
              <a:ext uri="{FF2B5EF4-FFF2-40B4-BE49-F238E27FC236}">
                <a16:creationId xmlns:a16="http://schemas.microsoft.com/office/drawing/2014/main" id="{50B74C9F-63AF-4509-990E-8F80EAE62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0CA17ED-7E93-4656-BCD2-738CCE38F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3085" y="4572388"/>
            <a:ext cx="1945831" cy="8648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28E17BF-BE47-4289-947F-853C87EB238F}"/>
              </a:ext>
            </a:extLst>
          </p:cNvPr>
          <p:cNvSpPr txBox="1"/>
          <p:nvPr/>
        </p:nvSpPr>
        <p:spPr>
          <a:xfrm>
            <a:off x="0" y="551995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Subsecretaria de Vigilância, Fiscalização</a:t>
            </a:r>
            <a:b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Sanitária e Controle de Zoonoses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B0FF0D4-A9E9-4F0D-8254-5A7AE56514AB}"/>
              </a:ext>
            </a:extLst>
          </p:cNvPr>
          <p:cNvSpPr/>
          <p:nvPr/>
        </p:nvSpPr>
        <p:spPr>
          <a:xfrm>
            <a:off x="374709" y="346046"/>
            <a:ext cx="11442583" cy="61659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518074-E145-47BE-9E39-CE03460EDDE4}"/>
              </a:ext>
            </a:extLst>
          </p:cNvPr>
          <p:cNvSpPr txBox="1"/>
          <p:nvPr/>
        </p:nvSpPr>
        <p:spPr>
          <a:xfrm>
            <a:off x="374709" y="955371"/>
            <a:ext cx="1144258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AGENDA</a:t>
            </a:r>
          </a:p>
          <a:p>
            <a:pPr algn="ctr">
              <a:lnSpc>
                <a:spcPts val="4400"/>
              </a:lnSpc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Castração</a:t>
            </a:r>
          </a:p>
        </p:txBody>
      </p:sp>
    </p:spTree>
    <p:extLst>
      <p:ext uri="{BB962C8B-B14F-4D97-AF65-F5344CB8AC3E}">
        <p14:creationId xmlns:p14="http://schemas.microsoft.com/office/powerpoint/2010/main" val="107162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1: Acesso Carioca Digital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24" y="1175732"/>
            <a:ext cx="8186468" cy="50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8721969" y="1081452"/>
            <a:ext cx="2769577" cy="34163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/>
              <a:t>O acesso ao sistema agenda se inicia com a entrada no portal da prefeitura: </a:t>
            </a:r>
          </a:p>
          <a:p>
            <a:r>
              <a:rPr lang="pt-BR" dirty="0">
                <a:solidFill>
                  <a:schemeClr val="accent1"/>
                </a:solidFill>
              </a:rPr>
              <a:t>Carioca.rio</a:t>
            </a:r>
          </a:p>
          <a:p>
            <a:endParaRPr lang="pt-BR" dirty="0"/>
          </a:p>
          <a:p>
            <a:r>
              <a:rPr lang="pt-BR" dirty="0"/>
              <a:t>No portal você pode ter acesso ao sistema agenda através das opções: </a:t>
            </a:r>
          </a:p>
          <a:p>
            <a:pPr marL="342900" indent="-342900">
              <a:buAutoNum type="arabicPeriod"/>
            </a:pPr>
            <a:r>
              <a:rPr lang="pt-BR" dirty="0"/>
              <a:t>Solicitações da Vigilância Sanitária; </a:t>
            </a:r>
          </a:p>
          <a:p>
            <a:pPr marL="342900" indent="-342900">
              <a:buAutoNum type="arabicPeriod"/>
            </a:pPr>
            <a:r>
              <a:rPr lang="pt-BR" dirty="0"/>
              <a:t>Licenciamentos Sanitários. 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ta para a direita 21"/>
          <p:cNvSpPr/>
          <p:nvPr/>
        </p:nvSpPr>
        <p:spPr>
          <a:xfrm>
            <a:off x="422031" y="2576146"/>
            <a:ext cx="316523" cy="26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553913" y="5512779"/>
            <a:ext cx="325316" cy="21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8827477" y="4756638"/>
            <a:ext cx="3001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Será necessário ter um </a:t>
            </a:r>
            <a:r>
              <a:rPr lang="pt-BR" dirty="0" err="1">
                <a:solidFill>
                  <a:schemeClr val="accent1"/>
                </a:solidFill>
              </a:rPr>
              <a:t>login</a:t>
            </a:r>
            <a:r>
              <a:rPr lang="pt-BR" dirty="0">
                <a:solidFill>
                  <a:schemeClr val="accent1"/>
                </a:solidFill>
              </a:rPr>
              <a:t> e</a:t>
            </a:r>
          </a:p>
          <a:p>
            <a:r>
              <a:rPr lang="pt-BR" dirty="0">
                <a:solidFill>
                  <a:schemeClr val="accent1"/>
                </a:solidFill>
              </a:rPr>
              <a:t>Senha no carioca digital para</a:t>
            </a:r>
          </a:p>
          <a:p>
            <a:r>
              <a:rPr lang="pt-BR" dirty="0">
                <a:solidFill>
                  <a:schemeClr val="accent1"/>
                </a:solidFill>
              </a:rPr>
              <a:t>Fazer o agendamento. </a:t>
            </a:r>
          </a:p>
        </p:txBody>
      </p:sp>
    </p:spTree>
    <p:extLst>
      <p:ext uri="{BB962C8B-B14F-4D97-AF65-F5344CB8AC3E}">
        <p14:creationId xmlns:p14="http://schemas.microsoft.com/office/powerpoint/2010/main" val="17636947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2: Agendamento para castração de cães e gatos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39703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/>
              <a:t>Selecionar a opção Agendamento para castração de cães e gatos. </a:t>
            </a:r>
          </a:p>
          <a:p>
            <a:r>
              <a:rPr lang="pt-BR" dirty="0"/>
              <a:t>Na tela principal clicar em:</a:t>
            </a:r>
          </a:p>
          <a:p>
            <a:r>
              <a:rPr lang="pt-BR" dirty="0">
                <a:solidFill>
                  <a:schemeClr val="accent1"/>
                </a:solidFill>
              </a:rPr>
              <a:t>Acessar o serviço</a:t>
            </a:r>
          </a:p>
          <a:p>
            <a:endParaRPr lang="pt-BR" dirty="0"/>
          </a:p>
          <a:p>
            <a:r>
              <a:rPr lang="pt-BR" dirty="0"/>
              <a:t>IMPORTANTE: </a:t>
            </a:r>
          </a:p>
          <a:p>
            <a:r>
              <a:rPr lang="pt-BR" dirty="0">
                <a:solidFill>
                  <a:schemeClr val="accent1"/>
                </a:solidFill>
              </a:rPr>
              <a:t>Atenção aos documentos necessários para atendimento no dia da castração, principalmente o exame de sangue mandatório para o procedimento. 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369" y="1224044"/>
            <a:ext cx="8213155" cy="538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ta para a direita 13"/>
          <p:cNvSpPr/>
          <p:nvPr/>
        </p:nvSpPr>
        <p:spPr>
          <a:xfrm>
            <a:off x="362309" y="4925683"/>
            <a:ext cx="258793" cy="18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6947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3: AGENDAMENTO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1200329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/>
              <a:t>Na tela principal clicar em:</a:t>
            </a:r>
          </a:p>
          <a:p>
            <a:r>
              <a:rPr lang="pt-BR" dirty="0">
                <a:solidFill>
                  <a:schemeClr val="accent1"/>
                </a:solidFill>
              </a:rPr>
              <a:t>Quero Agendar para acessar o sistema AGENDA. </a:t>
            </a:r>
          </a:p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 para a direita 13"/>
          <p:cNvSpPr/>
          <p:nvPr/>
        </p:nvSpPr>
        <p:spPr>
          <a:xfrm>
            <a:off x="362309" y="4925683"/>
            <a:ext cx="258793" cy="18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4" name="AutoShape 2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63" y="1138018"/>
            <a:ext cx="8022565" cy="527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6245525" y="1164566"/>
            <a:ext cx="1958196" cy="439947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3838752" y="5857339"/>
            <a:ext cx="319177" cy="241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6947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4: ACESSO AO SISTEMA  AGENDA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2862322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sistema agendada selecione o botão:</a:t>
            </a:r>
          </a:p>
          <a:p>
            <a:r>
              <a:rPr lang="pt-BR" dirty="0">
                <a:solidFill>
                  <a:schemeClr val="accent1"/>
                </a:solidFill>
              </a:rPr>
              <a:t>Clique aqui para solicitar um novo agendamento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 pesquise agendamentos realizados por você informando os dados necessários</a:t>
            </a:r>
          </a:p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245525" y="1164566"/>
            <a:ext cx="1958196" cy="439947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D4BA1B-FA62-480A-8E5B-8ED3893C0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91" y="1186962"/>
            <a:ext cx="8174394" cy="49042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FDA89DD-3D83-4996-A753-88B30F92F18B}"/>
              </a:ext>
            </a:extLst>
          </p:cNvPr>
          <p:cNvSpPr/>
          <p:nvPr/>
        </p:nvSpPr>
        <p:spPr>
          <a:xfrm>
            <a:off x="4909625" y="1186962"/>
            <a:ext cx="1283146" cy="2075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6961605-E028-4B05-97C2-78D454624219}"/>
              </a:ext>
            </a:extLst>
          </p:cNvPr>
          <p:cNvSpPr/>
          <p:nvPr/>
        </p:nvSpPr>
        <p:spPr>
          <a:xfrm>
            <a:off x="99303" y="2518116"/>
            <a:ext cx="30480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6947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5: Selecionando local e tipo de castração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2585323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Selecione o local e o tipo de castração desejada:</a:t>
            </a:r>
          </a:p>
          <a:p>
            <a:r>
              <a:rPr lang="pt-BR" dirty="0">
                <a:solidFill>
                  <a:schemeClr val="accent1"/>
                </a:solidFill>
              </a:rPr>
              <a:t>Importante selecionar corretamente o tipo de castração, pois o tempo de atendimento é diferente para cães, gatos, fêmeas e machos. </a:t>
            </a:r>
          </a:p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245525" y="1164566"/>
            <a:ext cx="1958196" cy="439947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C451157-4EB7-4EA1-99BB-D43BED59C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6" y="1241914"/>
            <a:ext cx="8259418" cy="365364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3E75898-6B1A-450E-A728-7C82F510D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06" y="4895558"/>
            <a:ext cx="80744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91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FC1C0E-4CC4-45BF-9DCF-F1B6D17F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13" y="1257928"/>
            <a:ext cx="8184228" cy="324573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6: Selecionando data e horário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203132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no calendário e verifique os dias e horários disponíveis:</a:t>
            </a:r>
          </a:p>
          <a:p>
            <a:r>
              <a:rPr lang="pt-BR" dirty="0">
                <a:solidFill>
                  <a:schemeClr val="accent1"/>
                </a:solidFill>
              </a:rPr>
              <a:t>Clique no horário selecionado e depois em prosseguir</a:t>
            </a:r>
          </a:p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DA89DD-3D83-4996-A753-88B30F92F18B}"/>
              </a:ext>
            </a:extLst>
          </p:cNvPr>
          <p:cNvSpPr/>
          <p:nvPr/>
        </p:nvSpPr>
        <p:spPr>
          <a:xfrm>
            <a:off x="5201528" y="1252882"/>
            <a:ext cx="1575583" cy="3385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A6961605-E028-4B05-97C2-78D454624219}"/>
              </a:ext>
            </a:extLst>
          </p:cNvPr>
          <p:cNvSpPr/>
          <p:nvPr/>
        </p:nvSpPr>
        <p:spPr>
          <a:xfrm>
            <a:off x="191913" y="5375538"/>
            <a:ext cx="30480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2C85C0-B558-4F5D-8EAB-7B15BA16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5" y="4536845"/>
            <a:ext cx="7944246" cy="19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89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7: Confirmar Agendamento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147732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finalizar o agendamento clicar na opção: </a:t>
            </a:r>
          </a:p>
          <a:p>
            <a:r>
              <a:rPr lang="pt-BR" dirty="0">
                <a:solidFill>
                  <a:schemeClr val="accent1"/>
                </a:solidFill>
              </a:rPr>
              <a:t>Confirmar agendamento</a:t>
            </a:r>
          </a:p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010414-2878-4533-9755-F2FFB3FA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90" y="1211357"/>
            <a:ext cx="8277003" cy="221764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C823B8-97A3-45D5-8E76-30D22A320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90" y="3449824"/>
            <a:ext cx="8277003" cy="21968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5F06945-7993-485B-86DB-605FF6033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90" y="5652722"/>
            <a:ext cx="8259419" cy="476250"/>
          </a:xfrm>
          <a:prstGeom prst="rect">
            <a:avLst/>
          </a:prstGeo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635DD21-9990-4A0E-8256-FDDB1094885E}"/>
              </a:ext>
            </a:extLst>
          </p:cNvPr>
          <p:cNvSpPr/>
          <p:nvPr/>
        </p:nvSpPr>
        <p:spPr>
          <a:xfrm>
            <a:off x="6377353" y="5753684"/>
            <a:ext cx="361071" cy="290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334D58-3F16-4513-9845-7A63BEE91EDC}"/>
              </a:ext>
            </a:extLst>
          </p:cNvPr>
          <p:cNvSpPr/>
          <p:nvPr/>
        </p:nvSpPr>
        <p:spPr>
          <a:xfrm>
            <a:off x="5243732" y="1224746"/>
            <a:ext cx="1575583" cy="3385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191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4B08EDF-9176-41CF-BD1F-9575664C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90" y="273911"/>
            <a:ext cx="1693185" cy="752527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02EB88E-0F3D-401E-927A-60AF99D4D6DE}"/>
              </a:ext>
            </a:extLst>
          </p:cNvPr>
          <p:cNvCxnSpPr/>
          <p:nvPr/>
        </p:nvCxnSpPr>
        <p:spPr>
          <a:xfrm>
            <a:off x="2290530" y="282964"/>
            <a:ext cx="0" cy="752527"/>
          </a:xfrm>
          <a:prstGeom prst="line">
            <a:avLst/>
          </a:prstGeom>
          <a:ln w="12700">
            <a:solidFill>
              <a:srgbClr val="008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CDCD4F-A415-4513-B341-4C7342B6F56E}"/>
              </a:ext>
            </a:extLst>
          </p:cNvPr>
          <p:cNvSpPr txBox="1"/>
          <p:nvPr/>
        </p:nvSpPr>
        <p:spPr>
          <a:xfrm>
            <a:off x="2435382" y="338966"/>
            <a:ext cx="975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5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A PASSO SISTEMA AGENDA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7B6259F1-11AD-4107-909F-37ED990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2" y="697453"/>
            <a:ext cx="9587883" cy="3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6" tIns="60963" rIns="121926" bIns="60963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85B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Passo : Confirmação Final</a:t>
            </a:r>
            <a:endParaRPr lang="pt-BR" altLang="pt-BR" sz="1400" b="1" dirty="0">
              <a:solidFill>
                <a:srgbClr val="0085B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721969" y="1081452"/>
            <a:ext cx="2769577" cy="34163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esqueça de levar a confirmação do seu atendimento impressa ou no celular, ela será encaminhada para seu e-mail registrado no Carioca Digital. </a:t>
            </a:r>
          </a:p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 obrigatória a apresentação de exame de sangue (hemograma) para cães e cadelas.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8651631" y="1186962"/>
            <a:ext cx="17584" cy="5196253"/>
          </a:xfrm>
          <a:prstGeom prst="line">
            <a:avLst/>
          </a:prstGeom>
          <a:ln cmpd="tri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blob:https://web.whatsapp.com/0889aab2-8779-40bb-b996-00da3484f1a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3F153A-A143-4B53-B442-9A451FA5A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90" y="1254074"/>
            <a:ext cx="7756498" cy="50539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D0AFEB0-7C30-420C-8AAF-DB8E1876ADB5}"/>
              </a:ext>
            </a:extLst>
          </p:cNvPr>
          <p:cNvSpPr/>
          <p:nvPr/>
        </p:nvSpPr>
        <p:spPr>
          <a:xfrm>
            <a:off x="4849833" y="1252882"/>
            <a:ext cx="1575583" cy="3385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244ABCA-3936-4AE6-B78A-E7A4168F0559}"/>
              </a:ext>
            </a:extLst>
          </p:cNvPr>
          <p:cNvSpPr/>
          <p:nvPr/>
        </p:nvSpPr>
        <p:spPr>
          <a:xfrm>
            <a:off x="5162843" y="2532185"/>
            <a:ext cx="1262573" cy="1406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815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345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Andrade</dc:creator>
  <cp:lastModifiedBy>Melisa Santos</cp:lastModifiedBy>
  <cp:revision>81</cp:revision>
  <dcterms:created xsi:type="dcterms:W3CDTF">2020-08-09T17:47:29Z</dcterms:created>
  <dcterms:modified xsi:type="dcterms:W3CDTF">2020-10-11T22:37:03Z</dcterms:modified>
</cp:coreProperties>
</file>